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0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70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64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9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42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24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31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47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11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96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EF347-61F2-4ECE-84D4-21DDE5C9B3DC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8061-C8E8-472C-A5B6-0CE29E452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8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491"/>
            <a:ext cx="10515600" cy="29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01266"/>
            <a:ext cx="10515600" cy="16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5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761" y="1825625"/>
            <a:ext cx="88584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4249"/>
            <a:ext cx="10515600" cy="35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35399"/>
            <a:ext cx="10515600" cy="25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4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filtering: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7296"/>
            <a:ext cx="10515600" cy="26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722" y="2755316"/>
            <a:ext cx="8024555" cy="2491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" y="1219200"/>
            <a:ext cx="12124471" cy="18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2401"/>
            <a:ext cx="10515600" cy="39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944" y="1825625"/>
            <a:ext cx="9372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1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01" y="2458110"/>
            <a:ext cx="7597798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1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Vison?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3" y="1886560"/>
            <a:ext cx="5235394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6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471" y="1825625"/>
            <a:ext cx="81490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6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880" y="2488593"/>
            <a:ext cx="9678239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1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458" y="2858195"/>
            <a:ext cx="512108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7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066" y="2408576"/>
            <a:ext cx="7475868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36" y="2583851"/>
            <a:ext cx="794072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54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353" y="1825625"/>
            <a:ext cx="5405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Color</a:t>
            </a:r>
            <a:r>
              <a:rPr lang="en-IN" dirty="0" smtClean="0"/>
              <a:t> image?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5" y="1825625"/>
            <a:ext cx="76601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transformations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651" y="2199008"/>
            <a:ext cx="6896698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0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3688"/>
            <a:ext cx="10515600" cy="29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8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3169"/>
            <a:ext cx="10515600" cy="28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processing operations: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4644"/>
            <a:ext cx="10515600" cy="41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16</Words>
  <Application>Microsoft Office PowerPoint</Application>
  <PresentationFormat>Widescreen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Vison?</vt:lpstr>
      <vt:lpstr>PowerPoint Presentation</vt:lpstr>
      <vt:lpstr>Image?</vt:lpstr>
      <vt:lpstr>Color image?</vt:lpstr>
      <vt:lpstr>Image transformations</vt:lpstr>
      <vt:lpstr>PowerPoint Presentation</vt:lpstr>
      <vt:lpstr>PowerPoint Presentation</vt:lpstr>
      <vt:lpstr>Image processing operations:</vt:lpstr>
      <vt:lpstr>PowerPoint Presentation</vt:lpstr>
      <vt:lpstr>PowerPoint Presentation</vt:lpstr>
      <vt:lpstr>PowerPoint Presentation</vt:lpstr>
      <vt:lpstr>PowerPoint Presentation</vt:lpstr>
      <vt:lpstr>Image filtering: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21</cp:revision>
  <dcterms:created xsi:type="dcterms:W3CDTF">2024-01-20T03:12:58Z</dcterms:created>
  <dcterms:modified xsi:type="dcterms:W3CDTF">2024-01-20T04:03:55Z</dcterms:modified>
</cp:coreProperties>
</file>